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369" r:id="rId2"/>
    <p:sldId id="370" r:id="rId3"/>
    <p:sldId id="371" r:id="rId4"/>
    <p:sldId id="373" r:id="rId5"/>
    <p:sldId id="374" r:id="rId6"/>
    <p:sldId id="376" r:id="rId7"/>
    <p:sldId id="377" r:id="rId8"/>
    <p:sldId id="379" r:id="rId9"/>
    <p:sldId id="381" r:id="rId10"/>
    <p:sldId id="385" r:id="rId11"/>
    <p:sldId id="388" r:id="rId12"/>
    <p:sldId id="389" r:id="rId13"/>
    <p:sldId id="401" r:id="rId14"/>
    <p:sldId id="39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76" autoAdjust="0"/>
  </p:normalViewPr>
  <p:slideViewPr>
    <p:cSldViewPr>
      <p:cViewPr>
        <p:scale>
          <a:sx n="69" d="100"/>
          <a:sy n="69" d="100"/>
        </p:scale>
        <p:origin x="-5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6FF0B-9354-46FC-B04B-D35FB8D461A7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63C81-7C54-4F94-95A4-234994E87F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7136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63C81-7C54-4F94-95A4-234994E87F6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6242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igslide.ru/images/19/18451/960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68" t="10404" r="9980" b="3406"/>
          <a:stretch/>
        </p:blipFill>
        <p:spPr bwMode="auto">
          <a:xfrm>
            <a:off x="1142976" y="260648"/>
            <a:ext cx="6572296" cy="6064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del-rus.ru/wp-content/uploads/2017/03/sutee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980728"/>
            <a:ext cx="2510020" cy="2984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58148" y="285728"/>
            <a:ext cx="1098378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+ 0</a:t>
            </a:r>
            <a:endParaRPr lang="ru-RU" sz="5400" b="1" cap="all" dirty="0">
              <a:ln/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6211669"/>
            <a:ext cx="3828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Детский  отдел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22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заяц смог убежать от волка? </a:t>
            </a:r>
            <a:b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8064" y="1223329"/>
            <a:ext cx="35454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он накинул на волка пустой мешок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2" descr="http://www.planetaskazok.ru/images/stories/suteev/meshok-iablok/tmpF43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827" y="1119753"/>
            <a:ext cx="4224295" cy="2364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bookre.org/loader/img.php?fbimg=182721_i_0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9041"/>
            <a:ext cx="3816424" cy="2372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://www.e-reading.club/illustrations/90/90176-i_0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1122" y="3186329"/>
            <a:ext cx="4356440" cy="297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2801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5829" y="116632"/>
            <a:ext cx="914400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не понравилось главной героине в сказке «Капризная кошка» в домике, который для нее нарисовала девочка?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58" name="Picture 2" descr="http://www.bookin.org.ru/book/3327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477147" cy="5024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11960" y="1730219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ей не понравилось то, что сторожить ее домик будет собака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9460" name="Picture 4" descr="http://clipart-library.com/images/8TE6XXzp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24944"/>
            <a:ext cx="3432515" cy="426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06671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2448" y="8769"/>
            <a:ext cx="91440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палочка-выручалочка 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помогла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зайцу? </a:t>
            </a:r>
          </a:p>
        </p:txBody>
      </p:sp>
      <p:pic>
        <p:nvPicPr>
          <p:cNvPr id="2052" name="Picture 4" descr="http://modernlib.ru/books/suteev_vladimir/palochkaviruchalochka/i_0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00" y="1042729"/>
            <a:ext cx="5211812" cy="234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2" name="Picture 14" descr="http://www.repka.su/pft/2449/pic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685" y="3481016"/>
            <a:ext cx="5278007" cy="325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litmir.co/BookBinary/42087/1333218511/i_014.png/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6209" y="3789040"/>
            <a:ext cx="3421663" cy="282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www.ownlib.ru/i/10/100/1005/10050/i_01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220" y="1392784"/>
            <a:ext cx="351364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6546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16632"/>
            <a:ext cx="8343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cap="all" dirty="0">
                <a:ln w="9000" cmpd="sng">
                  <a:solidFill>
                    <a:srgbClr val="64A73B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Узнай сказку по иллюстрации:</a:t>
            </a:r>
          </a:p>
        </p:txBody>
      </p:sp>
      <p:pic>
        <p:nvPicPr>
          <p:cNvPr id="15362" name="Picture 2" descr="http://www.dom-enota.ru/wp-content/uploads/2013/10/0_a1c42_68fd5ad9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503" y="-747464"/>
            <a:ext cx="7229475" cy="722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kladraz.ru/upload/blogs/7288_6753f1540f8b65a34c2b228676b85d1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680" y="1124744"/>
            <a:ext cx="4511352" cy="5103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73956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белаялампа.рф/pics/catalog/1177foto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882"/>
            <a:ext cx="2279390" cy="31683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cdn.eksmo.ru/v2/AST000000000041238/COVER/cover3d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5"/>
            <a:ext cx="2207382" cy="3112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online-bibliograph.ru/files/orig/5/0/e/50e411b41ada776a5e5afc2976696ff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308"/>
          <a:stretch/>
        </p:blipFill>
        <p:spPr bwMode="auto">
          <a:xfrm>
            <a:off x="2386894" y="126030"/>
            <a:ext cx="2376264" cy="31683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www.bookin.org.ru/book/635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0287" y="3543680"/>
            <a:ext cx="1944216" cy="3141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static.ozone.ru/multimedia/books_covers/100702868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030"/>
            <a:ext cx="2232248" cy="31751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http://www.knigograd.com.ua/images/detailed/12145349154456a28558c4a8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8218" y="3536522"/>
            <a:ext cx="2344351" cy="3135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https://www.o-detstve.ru/assets/images/forteachers/Pedmaster/prezent/xsuteev.jpg.pagespeed.ic.98FsulcdOc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8315" y="3554768"/>
            <a:ext cx="2160238" cy="3148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 descr="http://mmedia.ozone.ru/multimedia/mmedia.ozone.ru/multimedia/books_covers/c300/100337633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7581" y="164519"/>
            <a:ext cx="2276299" cy="31366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4982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igslide.ru/images/5/4936/960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3630"/>
            <a:ext cx="8064896" cy="604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0528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2515" y="0"/>
            <a:ext cx="914400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В 1952 году вышла первая книга сказок Сутеева, которая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называлась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«Три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сказки про карандаш и краски».</a:t>
            </a:r>
          </a:p>
        </p:txBody>
      </p:sp>
      <p:pic>
        <p:nvPicPr>
          <p:cNvPr id="4098" name="Picture 2" descr="http://img.yakaboo.ua/media/catalog/product/cache/1/image/234c7c011ba026e66d29567e1be1d1f7/3/6/367154_657742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48115"/>
            <a:ext cx="6192688" cy="4581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g-fotki.yandex.ru/get/6806/16969765.23c/0_9118d_4448a16b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3422"/>
            <a:ext cx="2880320" cy="419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848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первый улов кота был неудачным?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1700807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лиса </a:t>
            </a: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поторопилась и подняла крик, кот испугался и дернул удочку – рыба 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уплыла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146" name="Picture 2" descr="http://3.bp.blogspot.com/-2G4wti0scG4/Tuq76k1dQWI/AAAAAAAAFHE/TtdT3iMzvL0/s1600/suteev_kot_ribolov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791545" cy="505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kartinki-vernisazh.ru/_ph/70/1/459792450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3202" y="519253"/>
            <a:ext cx="14287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playcast.ru/uploads/2014/01/22/72015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0" y="3420134"/>
            <a:ext cx="3869123" cy="343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4081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1138"/>
            <a:ext cx="8460432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поступил волк после того, как первая рыба была не поймана?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1340768"/>
            <a:ext cx="43374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Велел </a:t>
            </a: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коту подождать, чтобы рыба покрепче зацепилась за крючок. В результате рыба съела червяка и 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уплыла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170" name="Picture 2" descr="https://profilib.com/reader/32/35/b33532/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01913"/>
            <a:ext cx="4405266" cy="5127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mg-fotki.yandex.ru/get/5002/200418627.b5/0_12e32a_16989f5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68494"/>
            <a:ext cx="1485882" cy="113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ownlib.ru/i/10/104/1044/10446/i_0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2080" y="4233578"/>
            <a:ext cx="3312368" cy="230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8297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752" y="17782"/>
            <a:ext cx="9036496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в одной из сказок Сутеева становился белым, черным и мокрым.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309608"/>
            <a:ext cx="31734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котята</a:t>
            </a: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220" name="Picture 4" descr="https://wholesale.knigamir.com/upload/product/a7e/a7e53cb4d2cb58f8dc5077881937c8c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21522"/>
            <a:ext cx="3600400" cy="480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mg1.moevideo.net/thumb1/854x480/af7ff2027b9ee2b2afaff9a7ceff1587_2162996_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3589" y="3428999"/>
            <a:ext cx="4561954" cy="29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http://proxy.whoisaaronbrown.com/proxy/http:/img-fotki.yandex.ru/get/4709/104967700.11/0_708bd_6e5d9868_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://proxy.whoisaaronbrown.com/proxy/http:/img-fotki.yandex.ru/get/4709/104967700.11/0_708bd_6e5d9868_S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http://proxy.whoisaaronbrown.com/proxy/http:/img-fotki.yandex.ru/get/4709/104967700.11/0_708bd_6e5d9868_S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http://proxy.whoisaaronbrown.com/proxy/http:/img-fotki.yandex.ru/get/4709/104967700.11/0_708bd_6e5d9868_S.jpg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6" descr="http://proxy.whoisaaronbrown.com/proxy/http:/img-fotki.yandex.ru/get/4709/104967700.11/0_708bd_6e5d9868_S.jpg"/>
          <p:cNvSpPr>
            <a:spLocks noChangeAspect="1" noChangeArrowheads="1"/>
          </p:cNvSpPr>
          <p:nvPr/>
        </p:nvSpPr>
        <p:spPr bwMode="auto">
          <a:xfrm>
            <a:off x="6731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8" descr="http://proxy.whoisaaronbrown.com/proxy/http:/img-fotki.yandex.ru/get/4709/104967700.11/0_708bd_6e5d9868_S.jpg"/>
          <p:cNvSpPr>
            <a:spLocks noChangeAspect="1" noChangeArrowheads="1"/>
          </p:cNvSpPr>
          <p:nvPr/>
        </p:nvSpPr>
        <p:spPr bwMode="auto">
          <a:xfrm>
            <a:off x="82550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36" name="Picture 20" descr="http://img-fotki.yandex.ru/get/4114/tatianacancler.7b/0_27570_6e7cbee2_S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7351" y="2171976"/>
            <a:ext cx="1440160" cy="107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5576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помог животным в сказке «Под грибом» узнать, почему под грибом сначала одному муравью было тесно, а потом пятеро животных смогли под ним 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уместиться? 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1916832"/>
            <a:ext cx="2672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лягушка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42" name="Picture 2" descr="http://www.booksiti.net.ru/books/41584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491620" cy="5056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img-fotki.yandex.ru/get/5705/jlipeiton.3f4/0_5c5ed_30219428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24718"/>
            <a:ext cx="5372596" cy="398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18777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113" y="0"/>
            <a:ext cx="9036496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Какой герой сказки однажды услышал «Мяу» и решил узнать, кто же его разбудил?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05329" y="2673837"/>
            <a:ext cx="2520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щенок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1266" name="Picture 2" descr="https://snoska.ru/images/covers/03/b8/03b886da-ff41-5759-8038-d6dd7ace65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74731"/>
            <a:ext cx="4023436" cy="5117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gifki.org/data/media/202/sobaka-animatsionnaya-kartinka-033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340082" y="1081468"/>
            <a:ext cx="1550377" cy="12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img-fotki.yandex.ru/get/4122/181450557.58/0_a2f3a_acaf1b54_orig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8719" y="4243497"/>
            <a:ext cx="1999560" cy="216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img3.dreamies.de/img/954/b/y3yft8at9d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8169" y="1840699"/>
            <a:ext cx="3105823" cy="26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www.playcast.ru/uploads/2015/05/16/1361420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46532"/>
            <a:ext cx="3644404" cy="280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08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55" y="9436"/>
            <a:ext cx="914400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Этот герой сказки не умел плавать и однажды чуть не утонул, но утенок его спас.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29235" y="2132856"/>
            <a:ext cx="42484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цыпленок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2290" name="Picture 2" descr="http://www.char.ru/books/1418555_Cyplenok_i_uten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255" y="1196752"/>
            <a:ext cx="4267200" cy="547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gifki.org/data/media/28/paskha-animatsionnaya-kartinka-007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2824" y="3291374"/>
            <a:ext cx="2304256" cy="299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liubavyshka.ru/_ph/99/1/501427934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1343" y="1340768"/>
            <a:ext cx="24193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0214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1371</TotalTime>
  <Words>213</Words>
  <Application>Microsoft Office PowerPoint</Application>
  <PresentationFormat>Экран (4:3)</PresentationFormat>
  <Paragraphs>25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Первопечатник Иван Федоров</dc:title>
  <dc:creator>Никита Фищенко</dc:creator>
  <cp:lastModifiedBy>ДО</cp:lastModifiedBy>
  <cp:revision>155</cp:revision>
  <dcterms:created xsi:type="dcterms:W3CDTF">2015-03-24T09:47:53Z</dcterms:created>
  <dcterms:modified xsi:type="dcterms:W3CDTF">2017-04-20T07:55:15Z</dcterms:modified>
</cp:coreProperties>
</file>